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1" r:id="rId4"/>
    <p:sldId id="266" r:id="rId5"/>
    <p:sldId id="265" r:id="rId6"/>
    <p:sldId id="263" r:id="rId7"/>
    <p:sldId id="26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7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5D5C30-9187-4869-B809-5B2251060DC6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CF5ABE-D48D-4918-A7EA-A95C13891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242" y="2486526"/>
            <a:ext cx="11277600" cy="1152777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云教室常见问题解答</a:t>
            </a:r>
            <a:endParaRPr lang="zh-CN" altLang="en-US" sz="5400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59269" y="4259764"/>
            <a:ext cx="3039762" cy="3768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V2.4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48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3149" y="2540334"/>
            <a:ext cx="3918284" cy="1325563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教师日常问题篇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728" y="1767390"/>
            <a:ext cx="3462336" cy="28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939" y="521150"/>
            <a:ext cx="434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教师演示</a:t>
            </a:r>
            <a:endParaRPr lang="zh-CN" altLang="zh-CN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939" y="1161945"/>
            <a:ext cx="90778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教师演示时受学校网络带宽影响，</a:t>
            </a:r>
            <a:r>
              <a:rPr lang="zh-CN" altLang="en-US" sz="1100" kern="1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高清模式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下演示</a:t>
            </a: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1080P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高清视频可能会有画面卡顿延时现象，当画面效果不好时可以切换</a:t>
            </a:r>
            <a:r>
              <a:rPr lang="zh-CN" altLang="en-US" sz="1100" kern="1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流畅模式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进行授课；</a:t>
            </a:r>
            <a:endParaRPr lang="zh-CN" altLang="en-US" sz="11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36" y="3521437"/>
            <a:ext cx="10460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教师演示时，演示画面延迟或画面卡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顿</a:t>
            </a:r>
            <a:r>
              <a:rPr lang="en-US" sz="1100" dirty="0" err="1" smtClean="0">
                <a:latin typeface="微软雅黑" pitchFamily="34" charset="-122"/>
                <a:ea typeface="微软雅黑" pitchFamily="34" charset="-122"/>
              </a:rPr>
              <a:t>net_test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工具进行组播带宽测试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将高清模式切换至流畅模式后，仍然卡顿，请教师在电脑上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使用，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确认网络环境带宽是否被拉低到</a:t>
            </a:r>
            <a:r>
              <a:rPr lang="en-US" sz="1100" dirty="0" smtClean="0">
                <a:latin typeface="微软雅黑" pitchFamily="34" charset="-122"/>
                <a:ea typeface="微软雅黑" pitchFamily="34" charset="-122"/>
              </a:rPr>
              <a:t>10Mb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，是则解决网络带宽问题；</a:t>
            </a:r>
            <a:endParaRPr lang="zh-CN" altLang="zh-CN" sz="1100" kern="100" dirty="0">
              <a:effectLst/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805" y="1693193"/>
            <a:ext cx="2971989" cy="16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386958" y="4356132"/>
            <a:ext cx="7194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学生演示时，演示画面延迟或画面卡顿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学生演示卡顿或丢图片时，查看其它被演示的学生桌面是否在播放本地视频，是则先关闭本地视频在进行学生演示；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查看是否在进行大屏查看学生桌面的同时进行教学演示，是则先退出大屏查看；</a:t>
            </a:r>
            <a:endParaRPr lang="zh-CN" altLang="zh-CN" sz="1100" kern="100" dirty="0">
              <a:effectLst/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4443663" y="2004261"/>
            <a:ext cx="3056021" cy="352926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435642" y="2758239"/>
            <a:ext cx="3079545" cy="239508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547270" y="1755608"/>
            <a:ext cx="2679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声音设置：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设置教师演示时教师机上的声音是否演示给学生</a:t>
            </a:r>
            <a:endParaRPr lang="zh-CN" altLang="en-US" sz="1100" dirty="0"/>
          </a:p>
        </p:txBody>
      </p:sp>
      <p:sp>
        <p:nvSpPr>
          <p:cNvPr id="24" name="矩形 23"/>
          <p:cNvSpPr/>
          <p:nvPr/>
        </p:nvSpPr>
        <p:spPr>
          <a:xfrm>
            <a:off x="7531229" y="2782303"/>
            <a:ext cx="2679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显示设置：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设置教师演示时教师演示的画面质量</a:t>
            </a:r>
            <a:endParaRPr lang="zh-CN" altLang="en-US" sz="1100" dirty="0"/>
          </a:p>
        </p:txBody>
      </p:sp>
      <p:sp>
        <p:nvSpPr>
          <p:cNvPr id="33" name="矩形 32"/>
          <p:cNvSpPr/>
          <p:nvPr/>
        </p:nvSpPr>
        <p:spPr>
          <a:xfrm>
            <a:off x="407512" y="5493112"/>
            <a:ext cx="7355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教师演示时，学生界面模糊或者显示不全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方案要求教师桌面和学生桌面设置相同分辨率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；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162" y="5229225"/>
            <a:ext cx="1865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8492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939" y="521150"/>
            <a:ext cx="434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发送文件</a:t>
            </a:r>
            <a:endParaRPr lang="zh-CN" altLang="zh-CN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191" y="4640877"/>
            <a:ext cx="64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学生桌面接收的文件在关机后会自动清除，下次开机后是一个全新的干净的桌面；如果学生有作业或其他文件存储，请存放至作业空间，在下次上课时重新下载使用；</a:t>
            </a:r>
            <a:endParaRPr lang="zh-CN" altLang="zh-CN" sz="1100" kern="1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917" y="2411038"/>
            <a:ext cx="96398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学生发送文件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、点击桌面上的图标                   后，将文件拖拽至发送区域，即可将文件发送给老师；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、点击桌面上的               后，会自动将当前学生桌面以截图形式发送给老师；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、文件发送成功后老师界面会</a:t>
            </a:r>
            <a:r>
              <a:rPr lang="en-US" altLang="zh-CN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+1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提示；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162" y="5229225"/>
            <a:ext cx="1865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78939" y="1085745"/>
            <a:ext cx="907788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 教师发送文件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在授课结束后，教师可以选择将当前授课的素材或文件发送给学生，      点击                  选择某个文件后可发送给教室内所有在线的学生，学生桌面会立刻显示接收的文件；</a:t>
            </a:r>
            <a:endParaRPr lang="zh-CN" altLang="en-US" sz="11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9" y="1179739"/>
            <a:ext cx="576262" cy="6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489" y="2657591"/>
            <a:ext cx="404811" cy="3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0675" y="3083110"/>
            <a:ext cx="419100" cy="3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" y="4533900"/>
            <a:ext cx="92660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8492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939" y="521150"/>
            <a:ext cx="434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随堂小考</a:t>
            </a:r>
            <a:endParaRPr lang="zh-CN" altLang="zh-CN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38" y="1072024"/>
            <a:ext cx="58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什么是题库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是教师发起随堂小考所需的试卷，教师编辑好试卷后导入题库，就可以正常开始随堂小考了；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0916" y="4059852"/>
            <a:ext cx="6491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题库模板无法导入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、请检查当前电脑上是否同时安装了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WPS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Office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，请先安装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Office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再安装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WPS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，安装完成后再编辑题库模板；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2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、请检查题库格式是否正确，并按照模板提供的格式编辑题库；</a:t>
            </a:r>
            <a:endParaRPr lang="zh-CN" altLang="zh-CN" sz="1100" kern="1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917" y="2411038"/>
            <a:ext cx="5813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题库资源是在线的么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下载的题库模板只是老师编辑试卷的模板，不含考试的题目，教师针对自己授课所需的知识点可以自行编辑，并在上课的时候提前导入；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8011" y="1183606"/>
            <a:ext cx="2823440" cy="204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162" y="5229225"/>
            <a:ext cx="1865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admin\AppData\Roaming\Tencent\Users\834452664\QQ\WinTemp\RichOle\JH)QJJ0E5S(E7A%1`ZW1}V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7811" y="3838577"/>
            <a:ext cx="3745831" cy="145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492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378939" y="521150"/>
            <a:ext cx="434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切换模板</a:t>
            </a:r>
            <a:endParaRPr lang="zh-CN" altLang="zh-CN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8938" y="1072024"/>
            <a:ext cx="58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什么是模板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是学生上课时使用的学生桌面；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917" y="2049088"/>
            <a:ext cx="4439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模板怎么编辑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管理员在管理系统中针对老师的需求编辑模板；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如计算机老师上课需使用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win7-64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位、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4H4G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的系统，并在系统中安装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Photoshop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计算机软件，可以请管理员提前编辑并安装好软件；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4" y="4538663"/>
            <a:ext cx="4595812" cy="158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 flipH="1">
            <a:off x="2133600" y="3714750"/>
            <a:ext cx="205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升级：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升级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，在模板中安装软件，点击保存即可编辑成功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形状 11"/>
          <p:cNvCxnSpPr/>
          <p:nvPr/>
        </p:nvCxnSpPr>
        <p:spPr>
          <a:xfrm rot="5400000" flipH="1" flipV="1">
            <a:off x="1700214" y="3890962"/>
            <a:ext cx="981075" cy="514353"/>
          </a:xfrm>
          <a:prstGeom prst="bentConnector3">
            <a:avLst>
              <a:gd name="adj1" fmla="val 11893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666817" y="2039563"/>
            <a:ext cx="4439208" cy="66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模板怎么使用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、老师在教师管理软件中选择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开始上课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选择模板；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162" y="5229225"/>
            <a:ext cx="1865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40" y="3014664"/>
            <a:ext cx="2071686" cy="5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矩形 44"/>
          <p:cNvSpPr/>
          <p:nvPr/>
        </p:nvSpPr>
        <p:spPr>
          <a:xfrm>
            <a:off x="5715759" y="3971895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、选择对应的模板；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1" y="4486276"/>
            <a:ext cx="4676774" cy="16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06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378939" y="521150"/>
            <a:ext cx="434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故障修复</a:t>
            </a:r>
            <a:endParaRPr lang="zh-CN" altLang="zh-CN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214" y="2072149"/>
            <a:ext cx="1354612" cy="35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b="1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电脑死机</a:t>
            </a:r>
            <a:endParaRPr lang="en-US" altLang="zh-CN" sz="1100" b="1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162" y="5229225"/>
            <a:ext cx="1865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2747963"/>
            <a:ext cx="2295525" cy="14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40" y="2814638"/>
            <a:ext cx="2547936" cy="15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4839" y="2647950"/>
            <a:ext cx="3071811" cy="173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5027139" y="2043574"/>
            <a:ext cx="1449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b="1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桌面蓝屏</a:t>
            </a:r>
            <a:endParaRPr lang="en-US" altLang="zh-CN" sz="1100" b="1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51439" y="2014999"/>
            <a:ext cx="135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b="1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键盘鼠标无法识别</a:t>
            </a:r>
            <a:endParaRPr lang="en-US" altLang="zh-CN" sz="1100" b="1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8937" y="1072024"/>
            <a:ext cx="8660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为什么会出现故障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学生在机房上课时，一些不当的操作会造成学生桌面卡死、虚机蓝屏、键盘鼠标无法使用等等一系列问题，影响学生正常学习。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28191" y="4983777"/>
            <a:ext cx="6925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1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、教师在教师管理软件，点击蓝屏的学生桌面右键</a:t>
            </a: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【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云重启</a:t>
            </a: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】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，桌面重启完成后，学生即可恢复正常使用；</a:t>
            </a:r>
            <a:endParaRPr lang="en-US" altLang="zh-CN" sz="1100" kern="100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2</a:t>
            </a:r>
            <a:r>
              <a:rPr lang="zh-CN" altLang="en-US" sz="1100" kern="100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、管理员在管理系统中选择对应的蓝屏的桌面选择重启，学生也能立刻恢复使用；</a:t>
            </a:r>
            <a:endParaRPr lang="zh-CN" altLang="zh-CN" sz="1100" kern="1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" y="4943475"/>
            <a:ext cx="92660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0614" y="5043490"/>
            <a:ext cx="1433511" cy="3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250" y="5419725"/>
            <a:ext cx="1438275" cy="73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0625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1088</TotalTime>
  <Words>739</Words>
  <Application>Microsoft Office PowerPoint</Application>
  <PresentationFormat>自定义</PresentationFormat>
  <Paragraphs>51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都市</vt:lpstr>
      <vt:lpstr>云教室常见问题解答</vt:lpstr>
      <vt:lpstr>教师日常问题篇</vt:lpstr>
      <vt:lpstr>幻灯片 3</vt:lpstr>
      <vt:lpstr>幻灯片 4</vt:lpstr>
      <vt:lpstr>幻灯片 5</vt:lpstr>
      <vt:lpstr>幻灯片 6</vt:lpstr>
      <vt:lpstr>幻灯片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云办公常见问题解答</dc:title>
  <dc:creator>admin</dc:creator>
  <cp:lastModifiedBy>admin</cp:lastModifiedBy>
  <cp:revision>74</cp:revision>
  <dcterms:created xsi:type="dcterms:W3CDTF">2016-09-06T02:57:43Z</dcterms:created>
  <dcterms:modified xsi:type="dcterms:W3CDTF">2016-09-12T02:08:51Z</dcterms:modified>
</cp:coreProperties>
</file>